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9929813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A24E9-2EB9-EA7B-E932-A2BF21260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BC3E91-BCAF-6737-7EED-F80F84B45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60B6A-F674-23BF-73C1-FA8E0A7E4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F259F-D470-B223-83FC-580FB6F86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83B94-E55E-A6D4-9719-0445BBD65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68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9DC14-D230-5B6A-4017-9E72B966B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84D647-6388-CF32-B1E0-48763E277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5E043-5CB2-13D8-7629-0B9B067F0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936C9-C02D-534D-55B0-DC2B30981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4FEF2-069E-CC47-863E-1F2748265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830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CCAC21-11AE-4595-7C8E-F0A6D232C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2303E-AC0F-32A3-DEB0-12754235E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5DFAC-7064-93E2-5479-D604E8E6D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ECF83-E922-CE54-9670-68C5167BD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4B29C-0233-E145-4741-3884CB50A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0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2BFA7-2EB0-C3F7-C8A9-C65AF5FA3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03078-DF0C-9091-6ED8-3E7262A39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2FDF8-DAC0-22D3-6605-75DD4E8F6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4253C-04B9-0F51-EBD5-3FC1F35E1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E4AB5-1156-E681-D7E1-F9DB65280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067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D084B-D387-DB37-F65A-31864A14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67804-4CF0-A9D9-B9FF-15246C46A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AC5F4-5F96-E0BC-180D-75C885F24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D31BC-AB19-02F6-882F-0FCE52DA7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E47DC-ADD3-E74C-BC56-325D69FF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725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68338-2257-3B84-6F1C-2AB4AC1DD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D5BA5-1D78-24CD-7C52-7E35C92C3D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8AA7A7-592C-196A-2E0F-45C44084B6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16F0B5-800A-E830-12E2-B7841D056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42B20-6DDD-35B3-F25E-055A79F17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5E416-C659-722C-CBCD-249972B4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892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F46AF-A9C6-F686-F04B-CBD615E2D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619831-B803-8F36-FBBA-2BAB69584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46EE74-01FC-C9B2-6680-EDCE014BA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AE59F9-4CE2-83B9-901D-05E13D98C0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DD3BBC-A07B-341D-1828-0478DA603E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9B0EB0-2430-A597-C133-1CE723E0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F8A99C-1E3D-40B6-EEA5-CC997CBFE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7BFF56-51C0-55E2-3D4C-06A55EF5A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399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E46D6-292E-A25E-B01F-CF2BADA23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A47BD7-A0F0-561B-0DCA-B5F2B3A69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3C18E9-62F0-A2D5-FC7E-D52364F07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83129C-59EA-6E65-1DC7-752B2A1D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42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298ED8-B2EF-ED52-A35D-D501C417C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AAB402-97E9-72EC-EF8D-2352A402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94ABEB-7643-9AAA-BD1B-029DD9162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85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B7646-A3B8-0ACE-5293-FA4AA7490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548E1-81B6-C14A-8525-AE2F80D6B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2B960E-B67C-1BE7-2447-C86C1E3FC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388E19-9D50-17F5-90B5-AA79CF1E0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E6453E-DC8C-90EB-1BC9-0EEBEBCAE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CBDCD5-9602-2A99-E0A4-9938DD8E6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868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9DE5B-FB81-8A93-CBB3-119FEDEF0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546669-E1A2-4A92-8E87-CDA82C36EF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49B879-2D8D-7F8C-6D0F-75DD47509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00D6DB-015E-E634-22E4-0D520A781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0660F-64DF-0E2C-1AD0-2CCA7FEDD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E231A1-19EA-5CF6-68BF-804A29F2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99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6C19B3-3265-BE1D-AD23-C9D64B809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B9D12-024E-46DC-6706-5937B58A0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5347D-CE7E-BBF0-3A48-7D81ED8F31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FB106C-AE45-4F2A-9FA4-B1F45982364A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825C7-49CC-975B-C83E-4E70B80D2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97B6B-0DA8-85F8-3334-B8975F8F4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8F4F60-826B-4FBD-ADCD-D598583EF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592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59DBA-37E6-D033-90D2-4E67B3238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125" y="1122363"/>
            <a:ext cx="10765766" cy="2387600"/>
          </a:xfrm>
        </p:spPr>
        <p:txBody>
          <a:bodyPr anchor="ctr"/>
          <a:lstStyle/>
          <a:p>
            <a:r>
              <a:rPr lang="en-US" dirty="0" err="1"/>
              <a:t>Planing</a:t>
            </a:r>
            <a:br>
              <a:rPr lang="en-US" dirty="0"/>
            </a:br>
            <a:r>
              <a:rPr lang="en-US" dirty="0"/>
              <a:t> Flow </a:t>
            </a:r>
            <a:r>
              <a:rPr lang="en-US" dirty="0" err="1"/>
              <a:t>Diagrame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E7D3C-F124-B53A-9FCE-8E36BE60C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9608" y="4749351"/>
            <a:ext cx="9144000" cy="1655762"/>
          </a:xfrm>
        </p:spPr>
        <p:txBody>
          <a:bodyPr anchor="b"/>
          <a:lstStyle/>
          <a:p>
            <a:pPr algn="r"/>
            <a:r>
              <a:rPr lang="en-US" dirty="0"/>
              <a:t>SUREE INTERFOODS  </a:t>
            </a:r>
          </a:p>
          <a:p>
            <a:pPr algn="r"/>
            <a:r>
              <a:rPr lang="en-US" dirty="0"/>
              <a:t>05-09-2025</a:t>
            </a:r>
          </a:p>
        </p:txBody>
      </p:sp>
    </p:spTree>
    <p:extLst>
      <p:ext uri="{BB962C8B-B14F-4D97-AF65-F5344CB8AC3E}">
        <p14:creationId xmlns:p14="http://schemas.microsoft.com/office/powerpoint/2010/main" val="471438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Down 7">
            <a:extLst>
              <a:ext uri="{FF2B5EF4-FFF2-40B4-BE49-F238E27FC236}">
                <a16:creationId xmlns:a16="http://schemas.microsoft.com/office/drawing/2014/main" id="{1BBF324E-EEEC-8E7A-A90E-2D7DC54C5C61}"/>
              </a:ext>
            </a:extLst>
          </p:cNvPr>
          <p:cNvSpPr/>
          <p:nvPr/>
        </p:nvSpPr>
        <p:spPr>
          <a:xfrm>
            <a:off x="2132279" y="2678592"/>
            <a:ext cx="432000" cy="504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1030B73-507D-6498-B3AB-803CF811FF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8013746"/>
              </p:ext>
            </p:extLst>
          </p:nvPr>
        </p:nvGraphicFramePr>
        <p:xfrm>
          <a:off x="509956" y="181155"/>
          <a:ext cx="11376000" cy="11394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3667080" imgH="666818" progId="Excel.Sheet.12">
                  <p:embed/>
                </p:oleObj>
              </mc:Choice>
              <mc:Fallback>
                <p:oleObj name="Worksheet" r:id="rId2" imgW="3667080" imgH="66681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9956" y="181155"/>
                        <a:ext cx="11376000" cy="11394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67AFA29F-5B9C-4D3D-7E35-4EB977E4F6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954" y="1487967"/>
            <a:ext cx="3676650" cy="119062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8116EE-74CF-0784-6425-804DD2FF91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954" y="3188000"/>
            <a:ext cx="3676650" cy="29146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0785747-E042-1EC8-8C76-C65DD78A70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1975" y="1487967"/>
            <a:ext cx="3676650" cy="19240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F784E60-D72D-79D6-2E01-20647B867E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1975" y="3738832"/>
            <a:ext cx="3676650" cy="12954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FEADF62-34F1-B4C9-744C-F5FFD952FC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1975" y="5361047"/>
            <a:ext cx="3676650" cy="128587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Arrow: Down 17">
            <a:extLst>
              <a:ext uri="{FF2B5EF4-FFF2-40B4-BE49-F238E27FC236}">
                <a16:creationId xmlns:a16="http://schemas.microsoft.com/office/drawing/2014/main" id="{639ECFC2-F262-1AD2-B5D4-2F19E5F5823F}"/>
              </a:ext>
            </a:extLst>
          </p:cNvPr>
          <p:cNvSpPr/>
          <p:nvPr/>
        </p:nvSpPr>
        <p:spPr>
          <a:xfrm>
            <a:off x="6104300" y="3429000"/>
            <a:ext cx="360000" cy="288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AB350206-B05D-FACA-289E-D9B862209732}"/>
              </a:ext>
            </a:extLst>
          </p:cNvPr>
          <p:cNvSpPr/>
          <p:nvPr/>
        </p:nvSpPr>
        <p:spPr>
          <a:xfrm>
            <a:off x="6104300" y="5054539"/>
            <a:ext cx="360000" cy="288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67592127-EFC1-4059-9202-958A2D6CD42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63718" y="2413325"/>
            <a:ext cx="324000" cy="22320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42E50409-C755-716D-0BFC-ADC2B53ACA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74275" y="1487967"/>
            <a:ext cx="3676650" cy="132397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6A050360-139D-EE2C-3FD2-446DACF14529}"/>
              </a:ext>
            </a:extLst>
          </p:cNvPr>
          <p:cNvCxnSpPr>
            <a:cxnSpLocks/>
          </p:cNvCxnSpPr>
          <p:nvPr/>
        </p:nvCxnSpPr>
        <p:spPr>
          <a:xfrm rot="10800000" flipV="1">
            <a:off x="8135847" y="2106650"/>
            <a:ext cx="252000" cy="39960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8779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F0F10D-D014-454B-1A87-62BCB5C09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46" y="270024"/>
            <a:ext cx="11632180" cy="105844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921DDD-2ACF-E5B0-D214-2D788EF0A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46" y="1487968"/>
            <a:ext cx="3676650" cy="119062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6331A5-516C-B554-25DA-511B702EA6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46" y="2941605"/>
            <a:ext cx="3676650" cy="374332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1A89D7-D572-3C21-3F4E-73CE60C0FA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7868" y="2941605"/>
            <a:ext cx="3676650" cy="30289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F4AC94-C742-7D6B-9FE8-0A49C979E0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2090" y="2941605"/>
            <a:ext cx="3676650" cy="267652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B22CC77A-4AF1-E4F6-0999-8CEB518BACD4}"/>
              </a:ext>
            </a:extLst>
          </p:cNvPr>
          <p:cNvSpPr/>
          <p:nvPr/>
        </p:nvSpPr>
        <p:spPr>
          <a:xfrm>
            <a:off x="1921971" y="2669967"/>
            <a:ext cx="360000" cy="252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AA68C024-5D7E-75CA-DD51-E23096CB8D16}"/>
              </a:ext>
            </a:extLst>
          </p:cNvPr>
          <p:cNvSpPr/>
          <p:nvPr/>
        </p:nvSpPr>
        <p:spPr>
          <a:xfrm rot="16200000">
            <a:off x="3944952" y="3260741"/>
            <a:ext cx="360000" cy="360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1C38E15-4BFC-B783-AC2E-85D58A5730F6}"/>
              </a:ext>
            </a:extLst>
          </p:cNvPr>
          <p:cNvSpPr/>
          <p:nvPr/>
        </p:nvSpPr>
        <p:spPr>
          <a:xfrm rot="16200000">
            <a:off x="7951944" y="3249000"/>
            <a:ext cx="360000" cy="360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6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BF0A19-C186-9ACB-402D-3B703572C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45" y="235517"/>
            <a:ext cx="11683940" cy="105844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D0EA5-E811-A41A-6757-AE61516C9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961" y="1641447"/>
            <a:ext cx="3676650" cy="14668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DB6226-E416-2F8E-80C9-5BE9A50A38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961" y="3431608"/>
            <a:ext cx="3676650" cy="319087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ACC143-236F-A45C-E0F3-882C2A108A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7191" y="1641447"/>
            <a:ext cx="3676650" cy="220027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F2ACF6-E4CE-1227-C86A-96F9903FE2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7191" y="4161704"/>
            <a:ext cx="3676650" cy="18478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EAE4FB55-325E-9DE2-A5C7-03A1420DF9EC}"/>
              </a:ext>
            </a:extLst>
          </p:cNvPr>
          <p:cNvSpPr/>
          <p:nvPr/>
        </p:nvSpPr>
        <p:spPr>
          <a:xfrm>
            <a:off x="3854286" y="3108297"/>
            <a:ext cx="360000" cy="324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803B97F0-F959-577A-A053-8D16ACE5D11F}"/>
              </a:ext>
            </a:extLst>
          </p:cNvPr>
          <p:cNvSpPr/>
          <p:nvPr/>
        </p:nvSpPr>
        <p:spPr>
          <a:xfrm>
            <a:off x="8310111" y="3839713"/>
            <a:ext cx="360000" cy="324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E27E88F-02C8-BF97-8EF2-CF2DC50C2D7B}"/>
              </a:ext>
            </a:extLst>
          </p:cNvPr>
          <p:cNvCxnSpPr>
            <a:cxnSpLocks/>
          </p:cNvCxnSpPr>
          <p:nvPr/>
        </p:nvCxnSpPr>
        <p:spPr>
          <a:xfrm rot="10800000" flipV="1">
            <a:off x="5852143" y="2313000"/>
            <a:ext cx="792000" cy="22320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531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2EE287-6358-5AB6-7007-EC0E587A2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72" y="304529"/>
            <a:ext cx="11407895" cy="109294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2E8BBC9-C2B9-8670-0ECB-0F0A41F97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444" y="1971675"/>
            <a:ext cx="3676650" cy="29146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CEF329-FB32-6D50-1713-04D23352BF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172" y="1971675"/>
            <a:ext cx="3676650" cy="174307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CFEE20-126A-A706-1C59-C7FAC4BEA7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0716" y="1971675"/>
            <a:ext cx="3676650" cy="19240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6949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2135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887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8</Words>
  <Application>Microsoft Office PowerPoint</Application>
  <PresentationFormat>Widescreen</PresentationFormat>
  <Paragraphs>3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Microsoft Excel Worksheet</vt:lpstr>
      <vt:lpstr>Planing  Flow Diagrame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Bundit Singkaew</dc:creator>
  <cp:lastModifiedBy>Bundit Singkaew</cp:lastModifiedBy>
  <cp:revision>3</cp:revision>
  <cp:lastPrinted>2025-09-05T05:01:11Z</cp:lastPrinted>
  <dcterms:created xsi:type="dcterms:W3CDTF">2025-09-05T01:32:59Z</dcterms:created>
  <dcterms:modified xsi:type="dcterms:W3CDTF">2025-09-05T10:12:24Z</dcterms:modified>
</cp:coreProperties>
</file>

<file path=docProps/thumbnail.jpeg>
</file>